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8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7FBBF-D7D5-44EB-848C-6D8C4941DB7F}" v="1" dt="2023-06-25T05:02:47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taki Mahajan" userId="8f39b240f20d6137" providerId="LiveId" clId="{25A7FBBF-D7D5-44EB-848C-6D8C4941DB7F}"/>
    <pc:docChg chg="undo custSel modSld">
      <pc:chgData name="Ketaki Mahajan" userId="8f39b240f20d6137" providerId="LiveId" clId="{25A7FBBF-D7D5-44EB-848C-6D8C4941DB7F}" dt="2023-06-25T05:02:52.538" v="4" actId="1076"/>
      <pc:docMkLst>
        <pc:docMk/>
      </pc:docMkLst>
      <pc:sldChg chg="addSp delSp modSp mod">
        <pc:chgData name="Ketaki Mahajan" userId="8f39b240f20d6137" providerId="LiveId" clId="{25A7FBBF-D7D5-44EB-848C-6D8C4941DB7F}" dt="2023-06-25T05:02:52.538" v="4" actId="1076"/>
        <pc:sldMkLst>
          <pc:docMk/>
          <pc:sldMk cId="0" sldId="258"/>
        </pc:sldMkLst>
        <pc:picChg chg="mod">
          <ac:chgData name="Ketaki Mahajan" userId="8f39b240f20d6137" providerId="LiveId" clId="{25A7FBBF-D7D5-44EB-848C-6D8C4941DB7F}" dt="2023-06-25T05:02:52.538" v="4" actId="1076"/>
          <ac:picMkLst>
            <pc:docMk/>
            <pc:sldMk cId="0" sldId="258"/>
            <ac:picMk id="2" creationId="{00000000-0000-0000-0000-000000000000}"/>
          </ac:picMkLst>
        </pc:picChg>
        <pc:picChg chg="add del mod">
          <ac:chgData name="Ketaki Mahajan" userId="8f39b240f20d6137" providerId="LiveId" clId="{25A7FBBF-D7D5-44EB-848C-6D8C4941DB7F}" dt="2023-06-25T05:02:50.139" v="2" actId="478"/>
          <ac:picMkLst>
            <pc:docMk/>
            <pc:sldMk cId="0" sldId="258"/>
            <ac:picMk id="3" creationId="{260616FC-ABB3-0D3A-AB6E-811905601F4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7342420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ectrical4u.com/types-of-dc-motor-separately-excited-shunt-series-compound-dc-motor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96733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hlinkClick r:id="rId2"/>
              </a:rPr>
              <a:t>https://www.electrical4u.com/types-of-dc-motor-separately-excited-shunt-series-compound-dc-motor/</a:t>
            </a:r>
            <a:endParaRPr lang="en-IN" dirty="0"/>
          </a:p>
          <a:p>
            <a:endParaRPr lang="en-US" dirty="0"/>
          </a:p>
          <a:p>
            <a:r>
              <a:rPr lang="en-US" dirty="0"/>
              <a:t>DC motor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6924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219200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reluctance of a magnetic material is its ability to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oppose the flow of magnetic flux. 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magnetic flux created by the field windings follows the path of least magnetic reluctance.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44">
  <a:themeElements>
    <a:clrScheme name="Theme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46</Words>
  <Application>Microsoft Office PowerPoint</Application>
  <PresentationFormat>On-screen Show (4:3)</PresentationFormat>
  <Paragraphs>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Times New Roman</vt:lpstr>
      <vt:lpstr>Theme44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Ketaki Mahajan</cp:lastModifiedBy>
  <cp:revision>8</cp:revision>
  <dcterms:created xsi:type="dcterms:W3CDTF">2023-05-18T11:05:28Z</dcterms:created>
  <dcterms:modified xsi:type="dcterms:W3CDTF">2023-06-25T05:02:56Z</dcterms:modified>
</cp:coreProperties>
</file>